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0000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E9465-C828-4795-8C5D-2E22FDF79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B19B6-9C5B-403F-99CA-3FCBE0D2E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EAF9A-472B-4771-AD43-A3402E5CDC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9753-9CD0-42FF-97D4-277B8537A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22D3-DE3A-4A14-A7B1-9799EC4D87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8652E-8EBE-4B62-9E37-4CFADD4EE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5140-5899-47BF-BD1B-F96AE8B04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C68F0-8EA2-4546-BC96-6EFFF3A628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A6602-CDFA-4064-B41A-A1D3590CF9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C9512-3944-4753-B165-27E981508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33B-C03D-40D4-A2DC-63D9D592D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EF49B1-207C-4A48-8674-926FD8CDC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2438400"/>
            <a:ext cx="7772400" cy="1470025"/>
          </a:xfrm>
          <a:noFill/>
        </p:spPr>
        <p:txBody>
          <a:bodyPr/>
          <a:lstStyle/>
          <a:p>
            <a:pPr eaLnBrk="1" hangingPunct="1"/>
            <a:r>
              <a:rPr lang="en-US" sz="6000" smtClean="0">
                <a:solidFill>
                  <a:srgbClr val="002060"/>
                </a:solidFill>
              </a:rPr>
              <a:t>Natural disasters</a:t>
            </a:r>
            <a:endParaRPr lang="ru-RU" sz="6000" smtClean="0">
              <a:solidFill>
                <a:srgbClr val="002060"/>
              </a:solidFill>
            </a:endParaRPr>
          </a:p>
        </p:txBody>
      </p:sp>
      <p:pic>
        <p:nvPicPr>
          <p:cNvPr id="2051" name="Picture 5" descr="untitled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191000"/>
            <a:ext cx="3810000" cy="23272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2" name="Picture 5" descr="droug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28600"/>
            <a:ext cx="3429000" cy="20955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i="1" dirty="0" smtClean="0">
                <a:solidFill>
                  <a:srgbClr val="002060"/>
                </a:solidFill>
              </a:rPr>
              <a:t>Every year different natural disasters happen</a:t>
            </a:r>
            <a:r>
              <a:rPr lang="ru-RU" sz="4000" b="1" i="1" dirty="0" smtClean="0">
                <a:solidFill>
                  <a:srgbClr val="002060"/>
                </a:solidFill>
              </a:rPr>
              <a:t>  </a:t>
            </a:r>
            <a:r>
              <a:rPr lang="en-US" sz="4000" b="1" i="1" dirty="0" smtClean="0">
                <a:solidFill>
                  <a:srgbClr val="002060"/>
                </a:solidFill>
              </a:rPr>
              <a:t>in our planet.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endParaRPr lang="ru-RU" sz="3200" i="1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Earthquake</a:t>
            </a:r>
          </a:p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Hurricane</a:t>
            </a:r>
          </a:p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Tornado</a:t>
            </a:r>
          </a:p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Volcano</a:t>
            </a:r>
          </a:p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Flood</a:t>
            </a:r>
          </a:p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Drought</a:t>
            </a:r>
            <a:endParaRPr lang="ru-RU" sz="3600" b="1" smtClean="0">
              <a:solidFill>
                <a:srgbClr val="002060"/>
              </a:solidFill>
            </a:endParaRPr>
          </a:p>
        </p:txBody>
      </p:sp>
      <p:pic>
        <p:nvPicPr>
          <p:cNvPr id="3076" name="Picture 6" descr="1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438400"/>
            <a:ext cx="474186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2060"/>
                </a:solidFill>
              </a:rPr>
              <a:t>They destroy cities and towns, injure people and animals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  <p:pic>
        <p:nvPicPr>
          <p:cNvPr id="4099" name="Picture 4" descr="natural-elemental-earth-disast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86000"/>
            <a:ext cx="6858000" cy="41275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48600" cy="18288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An earthquake is a sudden shaking of the ground. It usually happens in Japan, China, India, the USA, Armenia, Portugal.</a:t>
            </a:r>
            <a:endParaRPr lang="ru-RU" sz="3600" b="1" smtClean="0">
              <a:solidFill>
                <a:srgbClr val="002060"/>
              </a:solidFill>
            </a:endParaRPr>
          </a:p>
        </p:txBody>
      </p:sp>
      <p:grpSp>
        <p:nvGrpSpPr>
          <p:cNvPr id="5123" name="Group 6"/>
          <p:cNvGrpSpPr>
            <a:grpSpLocks/>
          </p:cNvGrpSpPr>
          <p:nvPr/>
        </p:nvGrpSpPr>
        <p:grpSpPr bwMode="auto">
          <a:xfrm>
            <a:off x="914400" y="2514600"/>
            <a:ext cx="8001000" cy="4191000"/>
            <a:chOff x="576" y="1584"/>
            <a:chExt cx="5040" cy="2640"/>
          </a:xfrm>
        </p:grpSpPr>
        <p:pic>
          <p:nvPicPr>
            <p:cNvPr id="5124" name="Picture 6" descr="earthquakes-in-japan"/>
            <p:cNvPicPr>
              <a:picLocks noChangeAspect="1" noChangeArrowheads="1"/>
            </p:cNvPicPr>
            <p:nvPr/>
          </p:nvPicPr>
          <p:blipFill>
            <a:blip r:embed="rId2"/>
            <a:srcRect l="50000" b="53847"/>
            <a:stretch>
              <a:fillRect/>
            </a:stretch>
          </p:blipFill>
          <p:spPr bwMode="auto">
            <a:xfrm>
              <a:off x="3024" y="2784"/>
              <a:ext cx="2592" cy="1440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5125" name="Picture 6" descr="earthquakes-in-japan"/>
            <p:cNvPicPr>
              <a:picLocks noChangeAspect="1" noChangeArrowheads="1"/>
            </p:cNvPicPr>
            <p:nvPr/>
          </p:nvPicPr>
          <p:blipFill>
            <a:blip r:embed="rId2"/>
            <a:srcRect r="50000" b="43077"/>
            <a:stretch>
              <a:fillRect/>
            </a:stretch>
          </p:blipFill>
          <p:spPr bwMode="auto">
            <a:xfrm>
              <a:off x="576" y="1584"/>
              <a:ext cx="2448" cy="1677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382000" cy="17526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2060"/>
                </a:solidFill>
              </a:rPr>
              <a:t>A hurricane is a very violent wind or storm. It usually happens in Japan, China,   the Philippines.</a:t>
            </a:r>
            <a:endParaRPr lang="ru-RU" sz="3200" b="1" dirty="0" smtClean="0">
              <a:solidFill>
                <a:srgbClr val="002060"/>
              </a:solidFill>
            </a:endParaRPr>
          </a:p>
        </p:txBody>
      </p:sp>
      <p:pic>
        <p:nvPicPr>
          <p:cNvPr id="6147" name="Picture 6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286000"/>
            <a:ext cx="6858000" cy="41910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A tornado is a very violent wind in the form of a funnel of air that spins at great speed. It usually happens in the USA.</a:t>
            </a:r>
            <a:endParaRPr lang="ru-RU" sz="3600" b="1" smtClean="0">
              <a:solidFill>
                <a:srgbClr val="002060"/>
              </a:solidFill>
            </a:endParaRPr>
          </a:p>
        </p:txBody>
      </p:sp>
      <p:pic>
        <p:nvPicPr>
          <p:cNvPr id="7171" name="Picture 4" descr="8d0ffe89485f226681c59cb7eb38ce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362200"/>
            <a:ext cx="6781800" cy="41687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610600" cy="19812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2060"/>
                </a:solidFill>
              </a:rPr>
              <a:t>A volcano is a mountain with a hole called a crater in the top. Sometimes lava and gases are thrown from the crater. It usually happens in Italy, Salvador, Hawaii, the Russian Federation. </a:t>
            </a:r>
            <a:endParaRPr lang="ru-RU" sz="3200" b="1" smtClean="0">
              <a:solidFill>
                <a:srgbClr val="002060"/>
              </a:solidFill>
            </a:endParaRPr>
          </a:p>
        </p:txBody>
      </p:sp>
      <p:pic>
        <p:nvPicPr>
          <p:cNvPr id="8195" name="Picture 5" descr="etnabubbles_ful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133600"/>
            <a:ext cx="7162800" cy="437673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144</Words>
  <Application>Microsoft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Natural disasters</vt:lpstr>
      <vt:lpstr>Every year different natural disasters happen  in our planet. </vt:lpstr>
      <vt:lpstr>They destroy cities and towns, injure people and animals.</vt:lpstr>
      <vt:lpstr>An earthquake is a sudden shaking of the ground. It usually happens in Japan, China, India, the USA, Armenia, Portugal.</vt:lpstr>
      <vt:lpstr>A hurricane is a very violent wind or storm. It usually happens in Japan, China,   the Philippines.</vt:lpstr>
      <vt:lpstr>A tornado is a very violent wind in the form of a funnel of air that spins at great speed. It usually happens in the USA.</vt:lpstr>
      <vt:lpstr>A volcano is a mountain with a hole called a crater in the top. Sometimes lava and gases are thrown from the crater. It usually happens in Italy, Salvador, Hawaii, the Russian Federation.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Disasters</dc:title>
  <dc:subject>Nature</dc:subject>
  <dc:creator>Natalia</dc:creator>
  <cp:lastModifiedBy>Admin</cp:lastModifiedBy>
  <cp:revision>17</cp:revision>
  <cp:lastPrinted>1601-01-01T00:00:00Z</cp:lastPrinted>
  <dcterms:created xsi:type="dcterms:W3CDTF">1601-01-01T00:00:00Z</dcterms:created>
  <dcterms:modified xsi:type="dcterms:W3CDTF">2018-01-28T22:10:15Z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