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4" r:id="rId3"/>
    <p:sldId id="258" r:id="rId4"/>
    <p:sldId id="257" r:id="rId5"/>
    <p:sldId id="256" r:id="rId6"/>
    <p:sldId id="259" r:id="rId7"/>
    <p:sldId id="265" r:id="rId8"/>
    <p:sldId id="269" r:id="rId9"/>
    <p:sldId id="278" r:id="rId10"/>
    <p:sldId id="279" r:id="rId11"/>
    <p:sldId id="268" r:id="rId12"/>
    <p:sldId id="271" r:id="rId13"/>
    <p:sldId id="275" r:id="rId14"/>
    <p:sldId id="272" r:id="rId15"/>
    <p:sldId id="273" r:id="rId16"/>
    <p:sldId id="274" r:id="rId17"/>
    <p:sldId id="276" r:id="rId18"/>
    <p:sldId id="286" r:id="rId19"/>
    <p:sldId id="270" r:id="rId20"/>
    <p:sldId id="277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4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0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3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08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73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40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9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37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01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507F-20E0-4D9D-BFB7-CA5F624CFCF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1C6E0-2A1C-4769-ADCE-AB6E1DB69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10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23070"/>
            <a:ext cx="12192000" cy="6981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65018"/>
            <a:ext cx="11353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велика справа: вона вирішує долю </a:t>
            </a:r>
            <a:r>
              <a:rPr lang="uk-UA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дюдини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528" y="-81016"/>
            <a:ext cx="7495308" cy="69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22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365125"/>
            <a:ext cx="118872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існує секрет виховання сучасних дітей?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7675" y="1940265"/>
            <a:ext cx="4576649" cy="45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2769961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по-новому: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025" y="2271486"/>
            <a:ext cx="9539949" cy="4586514"/>
          </a:xfrm>
        </p:spPr>
      </p:pic>
    </p:spTree>
    <p:extLst>
      <p:ext uri="{BB962C8B-B14F-4D97-AF65-F5344CB8AC3E}">
        <p14:creationId xmlns:p14="http://schemas.microsoft.com/office/powerpoint/2010/main" xmlns="" val="198005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41" y="365125"/>
            <a:ext cx="10852759" cy="6492875"/>
          </a:xfrm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рієнтація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результат, а не на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65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-1"/>
            <a:ext cx="12489543" cy="349794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600" b="1" dirty="0" smtClean="0">
                <a:solidFill>
                  <a:srgbClr val="00B050"/>
                </a:solidFill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батьками, 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8782" y="2804432"/>
            <a:ext cx="5931807" cy="39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77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енше</a:t>
            </a:r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3124" y="2261054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39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7999" y="-2510971"/>
            <a:ext cx="11916228" cy="731520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 комфортна атмосфера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965" y="2350338"/>
            <a:ext cx="5872004" cy="4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10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365125"/>
            <a:ext cx="11499272" cy="6007966"/>
          </a:xfrm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«</a:t>
            </a:r>
            <a:r>
              <a:rPr lang="ru-RU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каральним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«так не можна робити» має стати «так було б ефективніше».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9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 школа вже сьогодні!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7345" y="1493114"/>
            <a:ext cx="7778933" cy="50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закладу освіти з виховної роботи на 2020-2021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273" y="1801091"/>
            <a:ext cx="10709563" cy="4889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4727" y="1981200"/>
            <a:ext cx="9060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свідому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громадською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позицією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готовою до конкретного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здатну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272" y="1801091"/>
            <a:ext cx="10709563" cy="4999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правоохоронними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органами,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службами з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8144" y="1792914"/>
            <a:ext cx="10875818" cy="5167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батьківську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798" y="1633456"/>
            <a:ext cx="11000509" cy="5167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798" y="1663724"/>
            <a:ext cx="11000509" cy="5167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Забезпечити </a:t>
            </a:r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 захищеність і підтримку учнів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798" y="1663724"/>
            <a:ext cx="11000509" cy="5167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школярами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компетентностей,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01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6891"/>
            <a:ext cx="12192000" cy="79427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30" y="-986971"/>
            <a:ext cx="12061370" cy="542042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виховного процесу у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uk-UA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</a:t>
            </a:r>
            <a:r>
              <a:rPr lang="uk-UA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 в дітей ціннісних життєвих навичок, профілактики </a:t>
            </a:r>
            <a:r>
              <a:rPr lang="uk-UA" sz="48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4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кримінальних правопорушень, вживання наркотичних і психотропних речовин та запобігання торгівлі людьми.</a:t>
            </a:r>
            <a:endParaRPr lang="ru-RU" sz="4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346364"/>
            <a:ext cx="10889673" cy="24938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життєтворчості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599" y="3146859"/>
            <a:ext cx="5874327" cy="354524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235388" y="1075765"/>
            <a:ext cx="0" cy="1201270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69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форми виховної роботи 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учнями 1-4  класів: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4857"/>
            <a:ext cx="10515600" cy="378210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Гра-драматизація;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Усний журнал;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ввічливості;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 з мистецтвом;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милування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5077" y="3135086"/>
            <a:ext cx="6056923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0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Інноваційні форми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учнями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1657"/>
            <a:ext cx="10515600" cy="3985306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КТС (колективна творча справа);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Конкурс-ярмарок;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 гра;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Гра-експрес;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 гра;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Фут-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 галерея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389" y="2785169"/>
            <a:ext cx="5423354" cy="38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8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314" y="0"/>
            <a:ext cx="11364686" cy="6858000"/>
          </a:xfrm>
        </p:spPr>
        <p:txBody>
          <a:bodyPr numCol="2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 виховної роботи з учнями 10-11  класів: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БРИФІНГ;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ДІЛОВА ЗУСТРІЧ;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ВІДВЕРТА РОЗМОВА;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 ОРАТОРІВ;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БРЕЙН-РИНГ;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СОКРАТІВСЬКИЙ ДІАЛОГ;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СТІЛ;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ДЕБАТИ;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БЕНЕФІС;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ЛІДЕРА;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 ВІТАЛЬНЯ;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ТЕЛЕ-РЕВЮ;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 ІДЕЙ;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– ШОУ;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ВІДКРИТА КАФЕДРА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580800" y="972805"/>
            <a:ext cx="3937600" cy="1320452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277257" y="972805"/>
            <a:ext cx="1260764" cy="1320452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91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71" y="116115"/>
            <a:ext cx="12017829" cy="1712686"/>
          </a:xfr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ІННОВАЦІЙНИХ ФОРМ ВИХОВНОЇ РОБОТИ: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71" y="1828800"/>
            <a:ext cx="11872686" cy="50292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3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800" y="-152400"/>
            <a:ext cx="9347200" cy="70104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497943" y="2001838"/>
            <a:ext cx="4775200" cy="210570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форми</a:t>
            </a:r>
          </a:p>
          <a:p>
            <a:pPr algn="ctr"/>
            <a:r>
              <a:rPr lang="uk-U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виховної роботи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7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714" y="1451429"/>
            <a:ext cx="3309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форми виховної роботи</a:t>
            </a:r>
          </a:p>
          <a:p>
            <a:pPr algn="ctr"/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90678" y="2656113"/>
            <a:ext cx="31997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 </a:t>
            </a:r>
            <a:r>
              <a:rPr lang="uk-UA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endParaRPr lang="uk-UA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 </a:t>
            </a:r>
          </a:p>
          <a:p>
            <a:pPr algn="ctr"/>
            <a:r>
              <a:rPr lang="uk-UA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uk-UA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599" y="543151"/>
            <a:ext cx="4979079" cy="5001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5543" y="2656114"/>
            <a:ext cx="812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3704" y="2656114"/>
            <a:ext cx="812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550131" y="3342413"/>
            <a:ext cx="2104572" cy="742345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997892" y="3366502"/>
            <a:ext cx="1785572" cy="766188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9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083"/>
            <a:ext cx="11349318" cy="484094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потреби,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характер.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12810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345</Words>
  <Application>Microsoft Office PowerPoint</Application>
  <PresentationFormat>Произвольный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Організація виховного процесу у 2020-2021 н.р. полягає у формуванні в дітей ціннісних життєвих навичок, профілактики булінгу, кримінальних правопорушень, вживання наркотичних і психотропних речовин та запобігання торгівлі людьми.</vt:lpstr>
      <vt:lpstr>Інноваційні форми виховної роботи  з учнями 1-4  класів: </vt:lpstr>
      <vt:lpstr> Інноваційні форми виховної роботи  з учнями 5-9  класів: </vt:lpstr>
      <vt:lpstr>Інноваційні форми виховної роботи з учнями 10-11  класів:     БРИФІНГ; ДІЛОВА ЗУСТРІЧ; ВІДВЕРТА РОЗМОВА; ТУРНІР ОРАТОРІВ; БРЕЙН-РИНГ; СОКРАТІВСЬКИЙ ДІАЛОГ; ФІЛОСОФСЬКИЙ СТІЛ; ДЕБАТИ;        БЕНЕФІС; ШКОЛА ЛІДЕРА; ПОЕТИЧНА ВІТАЛЬНЯ; ТЕЛЕ-РЕВЮ; АУКЦІОН ІДЕЙ; ІНТЕРНЕТ – ШОУ; ВІДКРИТА КАФЕДРА</vt:lpstr>
      <vt:lpstr>ПЕРЕВАГИ ІННОВАЦІЙНИХ ФОРМ ВИХОВНОЇ РОБОТИ:</vt:lpstr>
      <vt:lpstr>Слайд 7</vt:lpstr>
      <vt:lpstr>Слайд 8</vt:lpstr>
      <vt:lpstr>У центрі виховного процесу є особистість – її нахили, здібності, потреби, інтереси, соціальний досвід, самосвідомість, характер. </vt:lpstr>
      <vt:lpstr>Слайд 10</vt:lpstr>
      <vt:lpstr>Чи існує секрет виховання сучасних дітей?</vt:lpstr>
      <vt:lpstr>П’ять принципів виховання по-новому: </vt:lpstr>
      <vt:lpstr>1. Орієнтація на результат, а не на процес.  </vt:lpstr>
      <vt:lpstr>2. Виховну програму варто ухвалювати спільно з батьками, а різні тематичні акції краще  базувати на дитячій ініціативі, ідеях. </vt:lpstr>
      <vt:lpstr>3. Менше слів — більше дії!</vt:lpstr>
      <vt:lpstr>4. Психологічно комфортна атмосфера</vt:lpstr>
      <vt:lpstr>5.  Шкільне виховання має стати        не «каральним».   Замість «так не можна робити» має стати «так було б ефективніше». </vt:lpstr>
      <vt:lpstr>Безпечна школа вже сьогодні!</vt:lpstr>
      <vt:lpstr>Завдання закладу освіти з виховної роботи на 2020-2021 н.р.:</vt:lpstr>
      <vt:lpstr>     Кінцевий результат виховної роботи        випускник Школи життєтворчості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 виховної роботи з учнями 10-11 класів: брифінг; ділова зустріч; відверта розмова; турнір ораторів; проект; брейн-ринг;</dc:title>
  <dc:creator>admin</dc:creator>
  <cp:lastModifiedBy>Андрій Трубачов</cp:lastModifiedBy>
  <cp:revision>44</cp:revision>
  <dcterms:created xsi:type="dcterms:W3CDTF">2020-08-21T19:20:16Z</dcterms:created>
  <dcterms:modified xsi:type="dcterms:W3CDTF">2021-01-17T16:12:08Z</dcterms:modified>
</cp:coreProperties>
</file>