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7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FF00"/>
    <a:srgbClr val="FFCC00"/>
    <a:srgbClr val="3399FF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43" autoAdjust="0"/>
  </p:normalViewPr>
  <p:slideViewPr>
    <p:cSldViewPr>
      <p:cViewPr varScale="1">
        <p:scale>
          <a:sx n="99" d="100"/>
          <a:sy n="99" d="100"/>
        </p:scale>
        <p:origin x="15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834BA-8292-4D04-8B84-223DB17BA8DB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87507-C547-4744-98DA-84489954B61F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рап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7340" y="0"/>
            <a:ext cx="9301340" cy="6858000"/>
          </a:xfrm>
          <a:prstGeom prst="rect">
            <a:avLst/>
          </a:prstGeom>
        </p:spPr>
      </p:pic>
      <p:sp>
        <p:nvSpPr>
          <p:cNvPr id="4" name="Подзаголовок 2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26876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Мирного неба тобі, Україно!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алю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404664"/>
            <a:ext cx="6912768" cy="62373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bg1"/>
                </a:solidFill>
              </a:rPr>
              <a:t>Савчук Уляна, 5 клас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малю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506709"/>
            <a:ext cx="8280920" cy="635129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Бало</a:t>
            </a:r>
            <a:r>
              <a:rPr lang="uk-UA" dirty="0"/>
              <a:t> </a:t>
            </a:r>
            <a:r>
              <a:rPr lang="uk-UA" dirty="0" err="1"/>
              <a:t>Инеса</a:t>
            </a:r>
            <a:r>
              <a:rPr lang="uk-UA" dirty="0"/>
              <a:t>, 5 клас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малюнок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3021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>
                <a:solidFill>
                  <a:srgbClr val="FFFF00"/>
                </a:solidFill>
              </a:rPr>
              <a:t>Астахова</a:t>
            </a:r>
            <a:r>
              <a:rPr lang="uk-UA" dirty="0">
                <a:solidFill>
                  <a:srgbClr val="FFFF00"/>
                </a:solidFill>
              </a:rPr>
              <a:t> Тетяна, 5 клас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арь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351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772816"/>
          </a:xfrm>
        </p:spPr>
        <p:txBody>
          <a:bodyPr>
            <a:normAutofit/>
          </a:bodyPr>
          <a:lstStyle/>
          <a:p>
            <a:r>
              <a:rPr lang="uk-UA" dirty="0" err="1"/>
              <a:t>Пономарець</a:t>
            </a:r>
            <a:r>
              <a:rPr lang="uk-UA" dirty="0"/>
              <a:t> Дар</a:t>
            </a:r>
            <a:r>
              <a:rPr lang="en-US" dirty="0"/>
              <a:t>`</a:t>
            </a:r>
            <a:r>
              <a:rPr lang="uk-UA" dirty="0"/>
              <a:t>я, 5 клас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ерце Україн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072" y="0"/>
            <a:ext cx="910492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1224136"/>
          </a:xfrm>
        </p:spPr>
        <p:txBody>
          <a:bodyPr/>
          <a:lstStyle/>
          <a:p>
            <a:r>
              <a:rPr lang="uk-UA" dirty="0"/>
              <a:t>Хочу жити без війни…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ременчуцька_школа_№_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04664"/>
            <a:ext cx="8208912" cy="62646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3000" b="1" i="1" dirty="0">
                <a:solidFill>
                  <a:srgbClr val="CC3399"/>
                </a:solidFill>
              </a:rPr>
              <a:t>Презентацію створила учениця 9-б класу Кременчуцької гімназії №27  </a:t>
            </a:r>
          </a:p>
          <a:p>
            <a:pPr marL="0" indent="0" algn="ctr">
              <a:buNone/>
            </a:pPr>
            <a:r>
              <a:rPr lang="uk-UA" sz="3000" b="1" i="1" dirty="0">
                <a:solidFill>
                  <a:srgbClr val="CC3399"/>
                </a:solidFill>
              </a:rPr>
              <a:t>Куньо Катерина за сприянням  учнів 5 класу</a:t>
            </a:r>
            <a:r>
              <a:rPr lang="uk-UA" sz="3000" b="1" dirty="0">
                <a:solidFill>
                  <a:srgbClr val="CC3399"/>
                </a:solidFill>
              </a:rPr>
              <a:t> </a:t>
            </a:r>
            <a:r>
              <a:rPr lang="uk-UA" sz="3000" b="1" dirty="0">
                <a:solidFill>
                  <a:srgbClr val="FFFF00"/>
                </a:solidFill>
              </a:rPr>
              <a:t>          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r>
              <a:rPr lang="uk-UA" dirty="0"/>
              <a:t>                           </a:t>
            </a:r>
          </a:p>
          <a:p>
            <a:r>
              <a:rPr lang="uk-UA" dirty="0"/>
              <a:t>                     </a:t>
            </a:r>
          </a:p>
          <a:p>
            <a:endParaRPr lang="uk-UA" sz="1800" dirty="0">
              <a:solidFill>
                <a:srgbClr val="0070C0"/>
              </a:solidFill>
            </a:endParaRPr>
          </a:p>
          <a:p>
            <a:endParaRPr lang="uk-UA" sz="1800" dirty="0">
              <a:solidFill>
                <a:srgbClr val="0070C0"/>
              </a:solidFill>
            </a:endParaRPr>
          </a:p>
          <a:p>
            <a:endParaRPr lang="uk-UA" sz="1800" dirty="0">
              <a:solidFill>
                <a:srgbClr val="0070C0"/>
              </a:solidFill>
            </a:endParaRPr>
          </a:p>
          <a:p>
            <a:endParaRPr lang="uk-UA" sz="18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uk-UA" sz="1800" b="1" u="sng" dirty="0">
                <a:solidFill>
                  <a:srgbClr val="C00000"/>
                </a:solidFill>
              </a:rPr>
              <a:t>вересень 2022рік</a:t>
            </a:r>
            <a:endParaRPr lang="ru-RU" sz="18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ctrTitle"/>
          </p:nvPr>
        </p:nvSpPr>
        <p:spPr>
          <a:xfrm>
            <a:off x="685800" y="4149080"/>
            <a:ext cx="7772400" cy="1656184"/>
          </a:xfrm>
        </p:spPr>
        <p:txBody>
          <a:bodyPr/>
          <a:lstStyle/>
          <a:p>
            <a:r>
              <a:rPr lang="uk-UA" dirty="0"/>
              <a:t>Хай буде мир у рідній Україні!</a:t>
            </a:r>
            <a:endParaRPr lang="ru-RU" dirty="0"/>
          </a:p>
        </p:txBody>
      </p:sp>
      <p:pic>
        <p:nvPicPr>
          <p:cNvPr id="5" name="Рисунок 4" descr="ЄДИНА УКРАЇ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476672"/>
            <a:ext cx="5543539" cy="40815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Мир починається з посмішки…</a:t>
            </a:r>
            <a:endParaRPr lang="ru-RU" dirty="0"/>
          </a:p>
        </p:txBody>
      </p:sp>
      <p:pic>
        <p:nvPicPr>
          <p:cNvPr id="5" name="Содержимое 4" descr="iДІТ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72816"/>
            <a:ext cx="6480720" cy="43126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щаст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FF00"/>
                </a:solidFill>
              </a:rPr>
              <a:t>Нам мир потрібен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/>
              <a:t> </a:t>
            </a:r>
            <a:r>
              <a:rPr lang="uk-UA" sz="4400" b="1" dirty="0">
                <a:solidFill>
                  <a:srgbClr val="FFFF00"/>
                </a:solidFill>
              </a:rPr>
              <a:t>.</a:t>
            </a:r>
            <a:r>
              <a:rPr lang="uk-UA" sz="3600" b="1" dirty="0">
                <a:solidFill>
                  <a:srgbClr val="FFFF00"/>
                </a:solidFill>
              </a:rPr>
              <a:t> для життя</a:t>
            </a:r>
          </a:p>
          <a:p>
            <a:pPr>
              <a:buNone/>
            </a:pPr>
            <a:r>
              <a:rPr lang="uk-UA" sz="4400" b="1" dirty="0">
                <a:solidFill>
                  <a:srgbClr val="FFFF00"/>
                </a:solidFill>
              </a:rPr>
              <a:t>.</a:t>
            </a:r>
            <a:r>
              <a:rPr lang="uk-UA" sz="3600" b="1" dirty="0">
                <a:solidFill>
                  <a:srgbClr val="FFFF00"/>
                </a:solidFill>
              </a:rPr>
              <a:t> для здійснення мрій</a:t>
            </a:r>
          </a:p>
          <a:p>
            <a:pPr>
              <a:buNone/>
            </a:pPr>
            <a:r>
              <a:rPr lang="uk-UA" sz="4400" b="1" dirty="0">
                <a:solidFill>
                  <a:srgbClr val="FFFF00"/>
                </a:solidFill>
              </a:rPr>
              <a:t>.</a:t>
            </a:r>
            <a:r>
              <a:rPr lang="uk-UA" sz="3600" b="1" dirty="0">
                <a:solidFill>
                  <a:srgbClr val="FFFF00"/>
                </a:solidFill>
              </a:rPr>
              <a:t>  для радості</a:t>
            </a:r>
          </a:p>
          <a:p>
            <a:pPr>
              <a:buNone/>
            </a:pPr>
            <a:r>
              <a:rPr lang="uk-UA" sz="4400" b="1" dirty="0">
                <a:solidFill>
                  <a:srgbClr val="FFFF00"/>
                </a:solidFill>
              </a:rPr>
              <a:t>.</a:t>
            </a:r>
            <a:r>
              <a:rPr lang="uk-UA" sz="3600" b="1" dirty="0">
                <a:solidFill>
                  <a:srgbClr val="FFFF00"/>
                </a:solidFill>
              </a:rPr>
              <a:t>  для щастя</a:t>
            </a:r>
          </a:p>
          <a:p>
            <a:pPr>
              <a:buNone/>
            </a:pPr>
            <a:r>
              <a:rPr lang="uk-UA" sz="4400" b="1" dirty="0">
                <a:solidFill>
                  <a:srgbClr val="FFFF00"/>
                </a:solidFill>
              </a:rPr>
              <a:t>.</a:t>
            </a:r>
            <a:r>
              <a:rPr lang="uk-UA" sz="4000" b="1" dirty="0">
                <a:solidFill>
                  <a:srgbClr val="FFFF00"/>
                </a:solidFill>
              </a:rPr>
              <a:t> </a:t>
            </a:r>
            <a:r>
              <a:rPr lang="uk-UA" sz="3600" b="1" dirty="0">
                <a:solidFill>
                  <a:srgbClr val="FFFF00"/>
                </a:solidFill>
              </a:rPr>
              <a:t>для навчання</a:t>
            </a:r>
          </a:p>
          <a:p>
            <a:pPr>
              <a:buNone/>
            </a:pPr>
            <a:r>
              <a:rPr lang="uk-UA" sz="4400" b="1" dirty="0">
                <a:solidFill>
                  <a:srgbClr val="FFFF00"/>
                </a:solidFill>
              </a:rPr>
              <a:t>.</a:t>
            </a:r>
            <a:r>
              <a:rPr lang="uk-UA" sz="4000" b="1" dirty="0">
                <a:solidFill>
                  <a:srgbClr val="FFFF00"/>
                </a:solidFill>
              </a:rPr>
              <a:t> д</a:t>
            </a:r>
            <a:r>
              <a:rPr lang="uk-UA" sz="3600" b="1" dirty="0">
                <a:solidFill>
                  <a:srgbClr val="FFFF00"/>
                </a:solidFill>
              </a:rPr>
              <a:t>ля злагоди й любові</a:t>
            </a:r>
            <a:r>
              <a:rPr lang="uk-UA" dirty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івчина, що молитьс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-48612"/>
            <a:ext cx="8748417" cy="690661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>
                <a:solidFill>
                  <a:srgbClr val="FFFF00"/>
                </a:solidFill>
              </a:rPr>
              <a:t>Боже, докупи долоньки </a:t>
            </a:r>
            <a:r>
              <a:rPr lang="uk-UA" b="1" dirty="0" err="1">
                <a:solidFill>
                  <a:srgbClr val="FFFF00"/>
                </a:solidFill>
              </a:rPr>
              <a:t>складаєм</a:t>
            </a:r>
            <a:endParaRPr lang="uk-UA" b="1" dirty="0">
              <a:solidFill>
                <a:srgbClr val="FFFF00"/>
              </a:solidFill>
            </a:endParaRPr>
          </a:p>
          <a:p>
            <a:r>
              <a:rPr lang="uk-UA" b="1" dirty="0">
                <a:solidFill>
                  <a:srgbClr val="FFFF00"/>
                </a:solidFill>
              </a:rPr>
              <a:t>І </a:t>
            </a:r>
            <a:r>
              <a:rPr lang="uk-UA" b="1" dirty="0" err="1">
                <a:solidFill>
                  <a:srgbClr val="FFFF00"/>
                </a:solidFill>
              </a:rPr>
              <a:t>просим</a:t>
            </a:r>
            <a:r>
              <a:rPr lang="uk-UA" b="1" dirty="0">
                <a:solidFill>
                  <a:srgbClr val="FFFF00"/>
                </a:solidFill>
              </a:rPr>
              <a:t> у тебе, і дуже </a:t>
            </a:r>
            <a:r>
              <a:rPr lang="uk-UA" b="1" dirty="0" err="1">
                <a:solidFill>
                  <a:srgbClr val="FFFF00"/>
                </a:solidFill>
              </a:rPr>
              <a:t>благаєм</a:t>
            </a:r>
            <a:endParaRPr lang="uk-UA" b="1" dirty="0">
              <a:solidFill>
                <a:srgbClr val="FFFF00"/>
              </a:solidFill>
            </a:endParaRPr>
          </a:p>
          <a:p>
            <a:r>
              <a:rPr lang="uk-UA" b="1" dirty="0">
                <a:solidFill>
                  <a:srgbClr val="FFFF00"/>
                </a:solidFill>
              </a:rPr>
              <a:t>І кажемо:” Боже, закінчи цю битву,”</a:t>
            </a:r>
          </a:p>
          <a:p>
            <a:r>
              <a:rPr lang="uk-UA" b="1" dirty="0">
                <a:solidFill>
                  <a:srgbClr val="FFFF00"/>
                </a:solidFill>
              </a:rPr>
              <a:t>До Тебе </a:t>
            </a:r>
            <a:r>
              <a:rPr lang="uk-UA" b="1" dirty="0" err="1">
                <a:solidFill>
                  <a:srgbClr val="FFFF00"/>
                </a:solidFill>
              </a:rPr>
              <a:t>несем</a:t>
            </a:r>
            <a:r>
              <a:rPr lang="uk-UA" b="1" dirty="0">
                <a:solidFill>
                  <a:srgbClr val="FFFF00"/>
                </a:solidFill>
              </a:rPr>
              <a:t> свою щиру молитву</a:t>
            </a:r>
            <a:r>
              <a:rPr lang="uk-UA" dirty="0"/>
              <a:t>.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ядт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836712"/>
            <a:ext cx="4427984" cy="3580310"/>
          </a:xfrm>
        </p:spPr>
      </p:pic>
      <p:pic>
        <p:nvPicPr>
          <p:cNvPr id="7" name="Содержимое 6" descr="донецьк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4644008" cy="302433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642194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Нехай в Україні мир запанує, родина вкраїнська  більше хай не сумує. І щоб жили всі у любові в      Донецьку, у Ялті, в Луганську, у Львові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лугансь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77072"/>
            <a:ext cx="4716016" cy="2780928"/>
          </a:xfrm>
          <a:prstGeom prst="rect">
            <a:avLst/>
          </a:prstGeom>
        </p:spPr>
      </p:pic>
      <p:pic>
        <p:nvPicPr>
          <p:cNvPr id="10" name="Рисунок 9" descr="львів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378329"/>
            <a:ext cx="4427984" cy="24796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смі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голуб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4183065" cy="530120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354162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C00000"/>
                </a:solidFill>
              </a:rPr>
              <a:t>Роман Ратушний, активіст-боєць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772816"/>
            <a:ext cx="3744416" cy="4349079"/>
          </a:xfrm>
        </p:spPr>
        <p:txBody>
          <a:bodyPr>
            <a:normAutofit fontScale="85000" lnSpcReduction="20000"/>
          </a:bodyPr>
          <a:lstStyle/>
          <a:p>
            <a:r>
              <a:rPr lang="uk-UA" sz="4000" b="1" dirty="0">
                <a:solidFill>
                  <a:srgbClr val="FF0000"/>
                </a:solidFill>
                <a:ea typeface="+mj-ea"/>
                <a:cs typeface="+mj-cs"/>
              </a:rPr>
              <a:t>А знаєте, війна колись закінчиться</a:t>
            </a:r>
            <a:br>
              <a:rPr lang="uk-UA" sz="4000" b="1" dirty="0">
                <a:solidFill>
                  <a:srgbClr val="FF0000"/>
                </a:solidFill>
                <a:ea typeface="+mj-ea"/>
                <a:cs typeface="+mj-cs"/>
              </a:rPr>
            </a:br>
            <a:r>
              <a:rPr lang="uk-UA" sz="4000" b="1" dirty="0">
                <a:solidFill>
                  <a:srgbClr val="FF0000"/>
                </a:solidFill>
                <a:ea typeface="+mj-ea"/>
                <a:cs typeface="+mj-cs"/>
              </a:rPr>
              <a:t>І з часом відбудуються міста, але ніколи більше не повернуться всі ті, кого забрали небеса…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воїн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23928" y="1772816"/>
            <a:ext cx="5220072" cy="489654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Денис Лисенко, 5 клас</a:t>
            </a:r>
            <a:endParaRPr lang="ru-RU" dirty="0"/>
          </a:p>
        </p:txBody>
      </p:sp>
      <p:pic>
        <p:nvPicPr>
          <p:cNvPr id="4" name="Содержимое 3" descr="малю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340767"/>
            <a:ext cx="7200800" cy="520707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184</Words>
  <Application>Microsoft Office PowerPoint</Application>
  <PresentationFormat>Екран (4:3)</PresentationFormat>
  <Paragraphs>36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Мирного неба тобі, Україно!</vt:lpstr>
      <vt:lpstr>Хай буде мир у рідній Україні!</vt:lpstr>
      <vt:lpstr>Мир починається з посмішки…</vt:lpstr>
      <vt:lpstr>Нам мир потрібен</vt:lpstr>
      <vt:lpstr>Презентація PowerPoint</vt:lpstr>
      <vt:lpstr>Нехай в Україні мир запанує, родина вкраїнська  більше хай не сумує. І щоб жили всі у любові в      Донецьку, у Ялті, в Луганську, у Львові</vt:lpstr>
      <vt:lpstr>Презентація PowerPoint</vt:lpstr>
      <vt:lpstr>Роман Ратушний, активіст-боєць</vt:lpstr>
      <vt:lpstr>Денис Лисенко, 5 клас</vt:lpstr>
      <vt:lpstr>Савчук Уляна, 5 клас</vt:lpstr>
      <vt:lpstr>Бало Инеса, 5 клас</vt:lpstr>
      <vt:lpstr>Астахова Тетяна, 5 клас</vt:lpstr>
      <vt:lpstr>Пономарець Дар`я, 5 клас</vt:lpstr>
      <vt:lpstr>Хочу жити без війни…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починається з посмішки…</dc:title>
  <dc:creator>User</dc:creator>
  <cp:lastModifiedBy>User</cp:lastModifiedBy>
  <cp:revision>14</cp:revision>
  <dcterms:created xsi:type="dcterms:W3CDTF">2022-09-20T11:40:13Z</dcterms:created>
  <dcterms:modified xsi:type="dcterms:W3CDTF">2022-09-21T05:57:42Z</dcterms:modified>
</cp:coreProperties>
</file>